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63074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</a:t>
                      </a:r>
                      <a:r>
                        <a:rPr lang="fr-FR" dirty="0" err="1" smtClean="0"/>
                        <a:t>Certificate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SINA, </a:t>
                      </a:r>
                      <a:r>
                        <a:rPr lang="fr-FR" baseline="0" dirty="0" err="1" smtClean="0"/>
                        <a:t>Muen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</a:t>
            </a:r>
            <a:r>
              <a:rPr lang="en-US" dirty="0" smtClean="0"/>
              <a:t>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</a:t>
            </a:r>
            <a:r>
              <a:rPr lang="fr-FR" dirty="0" smtClean="0"/>
              <a:t>cross-</a:t>
            </a:r>
            <a:r>
              <a:rPr lang="fr-FR" dirty="0" err="1" smtClean="0"/>
              <a:t>domain</a:t>
            </a:r>
            <a:r>
              <a:rPr lang="fr-FR" dirty="0" smtClean="0"/>
              <a:t> </a:t>
            </a:r>
            <a:r>
              <a:rPr lang="fr-FR" dirty="0" smtClean="0"/>
              <a:t>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SINA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</a:t>
            </a:r>
            <a:r>
              <a:rPr lang="fr-FR" dirty="0" smtClean="0"/>
              <a:t>: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</a:t>
            </a:r>
            <a:r>
              <a:rPr lang="fr-FR" dirty="0" smtClean="0"/>
              <a:t>McCormick </a:t>
            </a:r>
            <a:r>
              <a:rPr lang="fr-FR" dirty="0" smtClean="0"/>
              <a:t>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</a:t>
            </a:r>
            <a:r>
              <a:rPr lang="fr-FR" dirty="0" smtClean="0"/>
              <a:t>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</a:t>
                      </a:r>
                      <a:r>
                        <a:rPr lang="fr-FR" sz="2400" i="1" dirty="0" smtClean="0"/>
                        <a:t>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</a:t>
            </a:r>
            <a:r>
              <a:rPr lang="fr-FR" dirty="0" smtClean="0"/>
              <a:t>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1089</Words>
  <Application>Microsoft Macintosh PowerPoint</Application>
  <PresentationFormat>Grand écran</PresentationFormat>
  <Paragraphs>257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127</cp:revision>
  <dcterms:created xsi:type="dcterms:W3CDTF">2016-11-22T10:13:05Z</dcterms:created>
  <dcterms:modified xsi:type="dcterms:W3CDTF">2016-11-24T16:52:05Z</dcterms:modified>
</cp:coreProperties>
</file>